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aalalabas Wide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2543" y="8004013"/>
            <a:ext cx="10082913" cy="129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8"/>
              </a:lnSpc>
              <a:spcBef>
                <a:spcPct val="0"/>
              </a:spcBef>
            </a:pPr>
            <a:r>
              <a:rPr lang="en-US" sz="3698">
                <a:solidFill>
                  <a:srgbClr val="FFFFFF"/>
                </a:solidFill>
                <a:latin typeface="Open Sauce Bold Italics"/>
                <a:ea typeface="Open Sauce Bold Italics"/>
              </a:rPr>
              <a:t>Give that jackpot a spin and land yourself a boatload of cash! 💰💰💰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312971" y="4422463"/>
            <a:ext cx="10009552" cy="2885803"/>
            <a:chOff x="0" y="0"/>
            <a:chExt cx="13346069" cy="3847737"/>
          </a:xfrm>
        </p:grpSpPr>
        <p:sp>
          <p:nvSpPr>
            <p:cNvPr name="AutoShape 4" id="4"/>
            <p:cNvSpPr/>
            <p:nvPr/>
          </p:nvSpPr>
          <p:spPr>
            <a:xfrm rot="-142919">
              <a:off x="62889" y="273303"/>
              <a:ext cx="13220291" cy="3301131"/>
            </a:xfrm>
            <a:prstGeom prst="rect">
              <a:avLst/>
            </a:prstGeom>
            <a:solidFill>
              <a:srgbClr val="5C67B6"/>
            </a:solidFill>
          </p:spPr>
        </p:sp>
        <p:sp>
          <p:nvSpPr>
            <p:cNvPr name="TextBox 5" id="5"/>
            <p:cNvSpPr txBox="true"/>
            <p:nvPr/>
          </p:nvSpPr>
          <p:spPr>
            <a:xfrm rot="-142919">
              <a:off x="1336335" y="479032"/>
              <a:ext cx="10136512" cy="3019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40"/>
                </a:lnSpc>
                <a:spcBef>
                  <a:spcPct val="0"/>
                </a:spcBef>
              </a:pPr>
              <a:r>
                <a:rPr lang="en-US" sz="13600">
                  <a:solidFill>
                    <a:srgbClr val="202020"/>
                  </a:solidFill>
                  <a:latin typeface="Paalalabas Wide"/>
                </a:rPr>
                <a:t>GAME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67709" y="1437385"/>
            <a:ext cx="9531214" cy="3706115"/>
            <a:chOff x="0" y="0"/>
            <a:chExt cx="12708285" cy="4941487"/>
          </a:xfrm>
        </p:grpSpPr>
        <p:sp>
          <p:nvSpPr>
            <p:cNvPr name="AutoShape 7" id="7"/>
            <p:cNvSpPr/>
            <p:nvPr/>
          </p:nvSpPr>
          <p:spPr>
            <a:xfrm rot="257646">
              <a:off x="133081" y="460166"/>
              <a:ext cx="12442123" cy="4021156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8" id="8"/>
            <p:cNvSpPr txBox="true"/>
            <p:nvPr/>
          </p:nvSpPr>
          <p:spPr>
            <a:xfrm rot="257646">
              <a:off x="1551764" y="1168909"/>
              <a:ext cx="9623361" cy="3023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33"/>
                </a:lnSpc>
                <a:spcBef>
                  <a:spcPct val="0"/>
                </a:spcBef>
              </a:pPr>
              <a:r>
                <a:rPr lang="en-US" sz="13595">
                  <a:solidFill>
                    <a:srgbClr val="202020"/>
                  </a:solidFill>
                  <a:latin typeface="Paalalabas Wide"/>
                </a:rPr>
                <a:t>JACKPOT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224185">
            <a:off x="11970625" y="6276967"/>
            <a:ext cx="4484553" cy="1712284"/>
          </a:xfrm>
          <a:custGeom>
            <a:avLst/>
            <a:gdLst/>
            <a:ahLst/>
            <a:cxnLst/>
            <a:rect r="r" b="b" t="t" l="l"/>
            <a:pathLst>
              <a:path h="1712284" w="4484553">
                <a:moveTo>
                  <a:pt x="0" y="0"/>
                </a:moveTo>
                <a:lnTo>
                  <a:pt x="4484554" y="0"/>
                </a:lnTo>
                <a:lnTo>
                  <a:pt x="4484554" y="1712284"/>
                </a:lnTo>
                <a:lnTo>
                  <a:pt x="0" y="171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40245" y="4409360"/>
            <a:ext cx="3092360" cy="3209053"/>
          </a:xfrm>
          <a:custGeom>
            <a:avLst/>
            <a:gdLst/>
            <a:ahLst/>
            <a:cxnLst/>
            <a:rect r="r" b="b" t="t" l="l"/>
            <a:pathLst>
              <a:path h="3209053" w="3092360">
                <a:moveTo>
                  <a:pt x="0" y="0"/>
                </a:moveTo>
                <a:lnTo>
                  <a:pt x="3092360" y="0"/>
                </a:lnTo>
                <a:lnTo>
                  <a:pt x="3092360" y="3209053"/>
                </a:lnTo>
                <a:lnTo>
                  <a:pt x="0" y="3209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41002">
            <a:off x="12546647" y="1466703"/>
            <a:ext cx="3932061" cy="2008926"/>
          </a:xfrm>
          <a:custGeom>
            <a:avLst/>
            <a:gdLst/>
            <a:ahLst/>
            <a:cxnLst/>
            <a:rect r="r" b="b" t="t" l="l"/>
            <a:pathLst>
              <a:path h="2008926" w="3932061">
                <a:moveTo>
                  <a:pt x="0" y="0"/>
                </a:moveTo>
                <a:lnTo>
                  <a:pt x="3932062" y="0"/>
                </a:lnTo>
                <a:lnTo>
                  <a:pt x="3932062" y="2008926"/>
                </a:lnTo>
                <a:lnTo>
                  <a:pt x="0" y="2008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05772">
            <a:off x="2460198" y="875607"/>
            <a:ext cx="2098454" cy="3355086"/>
          </a:xfrm>
          <a:custGeom>
            <a:avLst/>
            <a:gdLst/>
            <a:ahLst/>
            <a:cxnLst/>
            <a:rect r="r" b="b" t="t" l="l"/>
            <a:pathLst>
              <a:path h="3355086" w="2098454">
                <a:moveTo>
                  <a:pt x="0" y="0"/>
                </a:moveTo>
                <a:lnTo>
                  <a:pt x="2098453" y="0"/>
                </a:lnTo>
                <a:lnTo>
                  <a:pt x="2098453" y="3355085"/>
                </a:lnTo>
                <a:lnTo>
                  <a:pt x="0" y="33550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7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3516" y="783917"/>
            <a:ext cx="2775737" cy="2734594"/>
            <a:chOff x="0" y="0"/>
            <a:chExt cx="3700983" cy="364612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7160" r="0" b="17160"/>
            <a:stretch>
              <a:fillRect/>
            </a:stretch>
          </p:blipFill>
          <p:spPr>
            <a:xfrm flipH="false" flipV="false">
              <a:off x="0" y="0"/>
              <a:ext cx="3700983" cy="364612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323516" y="3674528"/>
            <a:ext cx="2775737" cy="2734594"/>
            <a:chOff x="0" y="0"/>
            <a:chExt cx="3700983" cy="364612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7160" r="0" b="17160"/>
            <a:stretch>
              <a:fillRect/>
            </a:stretch>
          </p:blipFill>
          <p:spPr>
            <a:xfrm flipH="false" flipV="false">
              <a:off x="0" y="0"/>
              <a:ext cx="3700983" cy="364612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323516" y="6565138"/>
            <a:ext cx="2775737" cy="2734594"/>
            <a:chOff x="0" y="0"/>
            <a:chExt cx="3700983" cy="364612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2240" r="0" b="32080"/>
            <a:stretch>
              <a:fillRect/>
            </a:stretch>
          </p:blipFill>
          <p:spPr>
            <a:xfrm flipH="false" flipV="false">
              <a:off x="0" y="0"/>
              <a:ext cx="3700983" cy="3646126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-224412">
            <a:off x="943758" y="1529244"/>
            <a:ext cx="2498680" cy="2899312"/>
          </a:xfrm>
          <a:custGeom>
            <a:avLst/>
            <a:gdLst/>
            <a:ahLst/>
            <a:cxnLst/>
            <a:rect r="r" b="b" t="t" l="l"/>
            <a:pathLst>
              <a:path h="2899312" w="2498680">
                <a:moveTo>
                  <a:pt x="0" y="0"/>
                </a:moveTo>
                <a:lnTo>
                  <a:pt x="2498680" y="0"/>
                </a:lnTo>
                <a:lnTo>
                  <a:pt x="2498680" y="2899312"/>
                </a:lnTo>
                <a:lnTo>
                  <a:pt x="0" y="2899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80117">
            <a:off x="1417296" y="3820106"/>
            <a:ext cx="5630620" cy="2710703"/>
            <a:chOff x="0" y="0"/>
            <a:chExt cx="7507494" cy="3614270"/>
          </a:xfrm>
        </p:grpSpPr>
        <p:sp>
          <p:nvSpPr>
            <p:cNvPr name="AutoShape 10" id="10"/>
            <p:cNvSpPr/>
            <p:nvPr/>
          </p:nvSpPr>
          <p:spPr>
            <a:xfrm rot="-22597">
              <a:off x="11636" y="24559"/>
              <a:ext cx="7484221" cy="3565152"/>
            </a:xfrm>
            <a:prstGeom prst="rect">
              <a:avLst/>
            </a:prstGeom>
            <a:solidFill>
              <a:srgbClr val="EDECED"/>
            </a:solidFill>
          </p:spPr>
        </p:sp>
        <p:sp>
          <p:nvSpPr>
            <p:cNvPr name="TextBox 11" id="11"/>
            <p:cNvSpPr txBox="true"/>
            <p:nvPr/>
          </p:nvSpPr>
          <p:spPr>
            <a:xfrm rot="-22597">
              <a:off x="1108955" y="1425041"/>
              <a:ext cx="5660659" cy="1342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28"/>
                </a:lnSpc>
                <a:spcBef>
                  <a:spcPct val="0"/>
                </a:spcBef>
              </a:pPr>
              <a:r>
                <a:rPr lang="en-US" sz="6020">
                  <a:solidFill>
                    <a:srgbClr val="202020"/>
                  </a:solidFill>
                  <a:latin typeface="Paalalabas Wide"/>
                </a:rPr>
                <a:t>registered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-336226">
            <a:off x="2267956" y="3262209"/>
            <a:ext cx="3929301" cy="1725526"/>
            <a:chOff x="0" y="0"/>
            <a:chExt cx="5239068" cy="2300701"/>
          </a:xfrm>
        </p:grpSpPr>
        <p:sp>
          <p:nvSpPr>
            <p:cNvPr name="AutoShape 13" id="13"/>
            <p:cNvSpPr/>
            <p:nvPr/>
          </p:nvSpPr>
          <p:spPr>
            <a:xfrm rot="41469">
              <a:off x="12089" y="31379"/>
              <a:ext cx="5214891" cy="2035771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14" id="14"/>
            <p:cNvSpPr txBox="true"/>
            <p:nvPr/>
          </p:nvSpPr>
          <p:spPr>
            <a:xfrm rot="41469">
              <a:off x="491941" y="-44326"/>
              <a:ext cx="4277536" cy="2319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504"/>
                </a:lnSpc>
                <a:spcBef>
                  <a:spcPct val="0"/>
                </a:spcBef>
              </a:pPr>
              <a:r>
                <a:rPr lang="en-US" sz="10360">
                  <a:solidFill>
                    <a:srgbClr val="202020"/>
                  </a:solidFill>
                  <a:latin typeface="Paalalabas Wide"/>
                </a:rPr>
                <a:t>get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0180" y="5716133"/>
            <a:ext cx="5910682" cy="1793295"/>
            <a:chOff x="0" y="0"/>
            <a:chExt cx="7880909" cy="2391060"/>
          </a:xfrm>
        </p:grpSpPr>
        <p:sp>
          <p:nvSpPr>
            <p:cNvPr name="AutoShape 16" id="16"/>
            <p:cNvSpPr/>
            <p:nvPr/>
          </p:nvSpPr>
          <p:spPr>
            <a:xfrm rot="-198601">
              <a:off x="49660" y="223027"/>
              <a:ext cx="7781589" cy="1945005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17" id="17"/>
            <p:cNvSpPr txBox="true"/>
            <p:nvPr/>
          </p:nvSpPr>
          <p:spPr>
            <a:xfrm rot="-198601">
              <a:off x="600816" y="235635"/>
              <a:ext cx="6670306" cy="1934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180"/>
                </a:lnSpc>
                <a:spcBef>
                  <a:spcPct val="0"/>
                </a:spcBef>
              </a:pPr>
              <a:r>
                <a:rPr lang="en-US" sz="8700">
                  <a:solidFill>
                    <a:srgbClr val="202020"/>
                  </a:solidFill>
                  <a:latin typeface="Paalalabas Wide"/>
                </a:rPr>
                <a:t>and play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62952" y="1611094"/>
            <a:ext cx="3984837" cy="1069717"/>
            <a:chOff x="0" y="0"/>
            <a:chExt cx="5313116" cy="142628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5313116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75">
                  <a:solidFill>
                    <a:srgbClr val="FFFFFF"/>
                  </a:solidFill>
                  <a:latin typeface="Paalalabas Wide"/>
                </a:rPr>
                <a:t>nabeel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67489"/>
              <a:ext cx="4584115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Open Sauce"/>
                </a:rPr>
                <a:t>@nebeel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62952" y="4506966"/>
            <a:ext cx="3984837" cy="1069717"/>
            <a:chOff x="0" y="0"/>
            <a:chExt cx="5313116" cy="142628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5313116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75">
                  <a:solidFill>
                    <a:srgbClr val="FFFFFF"/>
                  </a:solidFill>
                  <a:latin typeface="Paalalabas Wide"/>
                </a:rPr>
                <a:t>FOZIA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67489"/>
              <a:ext cx="4584115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Open Sauce"/>
                </a:rPr>
                <a:t>@fozia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62952" y="7549684"/>
            <a:ext cx="3984837" cy="1069717"/>
            <a:chOff x="0" y="0"/>
            <a:chExt cx="5313116" cy="142628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5313116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75">
                  <a:solidFill>
                    <a:srgbClr val="FFFFFF"/>
                  </a:solidFill>
                  <a:latin typeface="Paalalabas Wide"/>
                </a:rPr>
                <a:t>sofia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67489"/>
              <a:ext cx="4584115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Open Sauce"/>
                </a:rPr>
                <a:t>@sofia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886456">
            <a:off x="6543329" y="2844504"/>
            <a:ext cx="1586249" cy="2332719"/>
          </a:xfrm>
          <a:custGeom>
            <a:avLst/>
            <a:gdLst/>
            <a:ahLst/>
            <a:cxnLst/>
            <a:rect r="r" b="b" t="t" l="l"/>
            <a:pathLst>
              <a:path h="2332719" w="1586249">
                <a:moveTo>
                  <a:pt x="0" y="0"/>
                </a:moveTo>
                <a:lnTo>
                  <a:pt x="1586248" y="0"/>
                </a:lnTo>
                <a:lnTo>
                  <a:pt x="1586248" y="2332719"/>
                </a:lnTo>
                <a:lnTo>
                  <a:pt x="0" y="2332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493099" y="6565138"/>
            <a:ext cx="2578332" cy="2320499"/>
          </a:xfrm>
          <a:custGeom>
            <a:avLst/>
            <a:gdLst/>
            <a:ahLst/>
            <a:cxnLst/>
            <a:rect r="r" b="b" t="t" l="l"/>
            <a:pathLst>
              <a:path h="2320499" w="2578332">
                <a:moveTo>
                  <a:pt x="0" y="0"/>
                </a:moveTo>
                <a:lnTo>
                  <a:pt x="2578332" y="0"/>
                </a:lnTo>
                <a:lnTo>
                  <a:pt x="2578332" y="2320498"/>
                </a:lnTo>
                <a:lnTo>
                  <a:pt x="0" y="23204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7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0791" y="4486933"/>
            <a:ext cx="6645910" cy="5800067"/>
          </a:xfrm>
          <a:custGeom>
            <a:avLst/>
            <a:gdLst/>
            <a:ahLst/>
            <a:cxnLst/>
            <a:rect r="r" b="b" t="t" l="l"/>
            <a:pathLst>
              <a:path h="5800067" w="6645910">
                <a:moveTo>
                  <a:pt x="0" y="0"/>
                </a:moveTo>
                <a:lnTo>
                  <a:pt x="6645910" y="0"/>
                </a:lnTo>
                <a:lnTo>
                  <a:pt x="6645910" y="5800067"/>
                </a:lnTo>
                <a:lnTo>
                  <a:pt x="0" y="580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49801" y="-209838"/>
            <a:ext cx="10426580" cy="3163414"/>
            <a:chOff x="0" y="0"/>
            <a:chExt cx="13902107" cy="4217885"/>
          </a:xfrm>
        </p:grpSpPr>
        <p:sp>
          <p:nvSpPr>
            <p:cNvPr name="AutoShape 4" id="4"/>
            <p:cNvSpPr/>
            <p:nvPr/>
          </p:nvSpPr>
          <p:spPr>
            <a:xfrm rot="-198601">
              <a:off x="87602" y="393426"/>
              <a:ext cx="13726903" cy="3431034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5" id="5"/>
            <p:cNvSpPr txBox="true"/>
            <p:nvPr/>
          </p:nvSpPr>
          <p:spPr>
            <a:xfrm rot="-198601">
              <a:off x="1059790" y="413310"/>
              <a:ext cx="11766574" cy="3414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486"/>
                </a:lnSpc>
                <a:spcBef>
                  <a:spcPct val="0"/>
                </a:spcBef>
              </a:pPr>
              <a:r>
                <a:rPr lang="en-US" sz="15347">
                  <a:solidFill>
                    <a:srgbClr val="202020"/>
                  </a:solidFill>
                  <a:latin typeface="Paalalabas Wide"/>
                </a:rPr>
                <a:t>rules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-1872758" y="3225188"/>
            <a:ext cx="13392146" cy="1870719"/>
          </a:xfrm>
          <a:prstGeom prst="rect">
            <a:avLst/>
          </a:prstGeom>
          <a:solidFill>
            <a:srgbClr val="EDECED"/>
          </a:solidFill>
        </p:spPr>
      </p:sp>
      <p:sp>
        <p:nvSpPr>
          <p:cNvPr name="AutoShape 7" id="7"/>
          <p:cNvSpPr/>
          <p:nvPr/>
        </p:nvSpPr>
        <p:spPr>
          <a:xfrm rot="0">
            <a:off x="-1872758" y="5419725"/>
            <a:ext cx="13392146" cy="1918312"/>
          </a:xfrm>
          <a:prstGeom prst="rect">
            <a:avLst/>
          </a:prstGeom>
          <a:solidFill>
            <a:srgbClr val="EDECED"/>
          </a:solidFill>
        </p:spPr>
      </p:sp>
      <p:sp>
        <p:nvSpPr>
          <p:cNvPr name="AutoShape 8" id="8"/>
          <p:cNvSpPr/>
          <p:nvPr/>
        </p:nvSpPr>
        <p:spPr>
          <a:xfrm rot="0">
            <a:off x="-1872758" y="7614262"/>
            <a:ext cx="13392146" cy="1918312"/>
          </a:xfrm>
          <a:prstGeom prst="rect">
            <a:avLst/>
          </a:prstGeom>
          <a:solidFill>
            <a:srgbClr val="EDECED"/>
          </a:solidFill>
        </p:spPr>
      </p:sp>
      <p:sp>
        <p:nvSpPr>
          <p:cNvPr name="Freeform 9" id="9"/>
          <p:cNvSpPr/>
          <p:nvPr/>
        </p:nvSpPr>
        <p:spPr>
          <a:xfrm flipH="false" flipV="false" rot="-1791155">
            <a:off x="9648480" y="1578980"/>
            <a:ext cx="3359065" cy="2922386"/>
          </a:xfrm>
          <a:custGeom>
            <a:avLst/>
            <a:gdLst/>
            <a:ahLst/>
            <a:cxnLst/>
            <a:rect r="r" b="b" t="t" l="l"/>
            <a:pathLst>
              <a:path h="2922386" w="3359065">
                <a:moveTo>
                  <a:pt x="0" y="0"/>
                </a:moveTo>
                <a:lnTo>
                  <a:pt x="3359064" y="0"/>
                </a:lnTo>
                <a:lnTo>
                  <a:pt x="3359064" y="2922386"/>
                </a:lnTo>
                <a:lnTo>
                  <a:pt x="0" y="2922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6955" y="3329634"/>
            <a:ext cx="11272434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202020"/>
                </a:solidFill>
                <a:latin typeface="Canva Sans Bold"/>
              </a:rPr>
              <a:t>Betting amount will be doubled if all of them are same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5524171"/>
            <a:ext cx="11519389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202020"/>
                </a:solidFill>
                <a:latin typeface="Canva Sans Bold"/>
              </a:rPr>
              <a:t>if three of them are same or in two pair form then prize will be half of bet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791155">
            <a:off x="10167532" y="4484013"/>
            <a:ext cx="3359065" cy="2922386"/>
          </a:xfrm>
          <a:custGeom>
            <a:avLst/>
            <a:gdLst/>
            <a:ahLst/>
            <a:cxnLst/>
            <a:rect r="r" b="b" t="t" l="l"/>
            <a:pathLst>
              <a:path h="2922386" w="3359065">
                <a:moveTo>
                  <a:pt x="0" y="0"/>
                </a:moveTo>
                <a:lnTo>
                  <a:pt x="3359064" y="0"/>
                </a:lnTo>
                <a:lnTo>
                  <a:pt x="3359064" y="2922387"/>
                </a:lnTo>
                <a:lnTo>
                  <a:pt x="0" y="2922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08186">
            <a:off x="10711395" y="6883540"/>
            <a:ext cx="3042579" cy="2989334"/>
          </a:xfrm>
          <a:custGeom>
            <a:avLst/>
            <a:gdLst/>
            <a:ahLst/>
            <a:cxnLst/>
            <a:rect r="r" b="b" t="t" l="l"/>
            <a:pathLst>
              <a:path h="2989334" w="3042579">
                <a:moveTo>
                  <a:pt x="0" y="0"/>
                </a:moveTo>
                <a:lnTo>
                  <a:pt x="3042579" y="0"/>
                </a:lnTo>
                <a:lnTo>
                  <a:pt x="3042579" y="2989334"/>
                </a:lnTo>
                <a:lnTo>
                  <a:pt x="0" y="2989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520062">
            <a:off x="10903305" y="-4083164"/>
            <a:ext cx="10038862" cy="8645970"/>
          </a:xfrm>
          <a:custGeom>
            <a:avLst/>
            <a:gdLst/>
            <a:ahLst/>
            <a:cxnLst/>
            <a:rect r="r" b="b" t="t" l="l"/>
            <a:pathLst>
              <a:path h="8645970" w="10038862">
                <a:moveTo>
                  <a:pt x="0" y="0"/>
                </a:moveTo>
                <a:lnTo>
                  <a:pt x="10038863" y="0"/>
                </a:lnTo>
                <a:lnTo>
                  <a:pt x="10038863" y="8645970"/>
                </a:lnTo>
                <a:lnTo>
                  <a:pt x="0" y="8645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7719037"/>
            <a:ext cx="11519389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202020"/>
                </a:solidFill>
                <a:latin typeface="Canva Sans Bold"/>
              </a:rPr>
              <a:t>if one pair same half bet will be deduct</a:t>
            </a:r>
          </a:p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202020"/>
                </a:solidFill>
                <a:latin typeface="Canva Sans Bold"/>
              </a:rPr>
              <a:t>if all of them are different then full bet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92044" y="3730030"/>
            <a:ext cx="7947986" cy="3504931"/>
            <a:chOff x="0" y="0"/>
            <a:chExt cx="10597314" cy="4673241"/>
          </a:xfrm>
        </p:grpSpPr>
        <p:sp>
          <p:nvSpPr>
            <p:cNvPr name="AutoShape 3" id="3"/>
            <p:cNvSpPr/>
            <p:nvPr/>
          </p:nvSpPr>
          <p:spPr>
            <a:xfrm rot="-353416">
              <a:off x="156741" y="518222"/>
              <a:ext cx="10283832" cy="3583755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4" id="4"/>
            <p:cNvSpPr txBox="true"/>
            <p:nvPr/>
          </p:nvSpPr>
          <p:spPr>
            <a:xfrm rot="-350446">
              <a:off x="781569" y="642203"/>
              <a:ext cx="9239109" cy="3569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9"/>
                </a:lnSpc>
                <a:spcBef>
                  <a:spcPct val="0"/>
                </a:spcBef>
              </a:pPr>
              <a:r>
                <a:rPr lang="en-US" sz="16042">
                  <a:solidFill>
                    <a:srgbClr val="202020"/>
                  </a:solidFill>
                  <a:latin typeface="Paalalabas Wide"/>
                </a:rPr>
                <a:t>TIME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53113" y="1514710"/>
            <a:ext cx="6474307" cy="2753922"/>
            <a:chOff x="0" y="0"/>
            <a:chExt cx="8632410" cy="3671896"/>
          </a:xfrm>
        </p:grpSpPr>
        <p:sp>
          <p:nvSpPr>
            <p:cNvPr name="AutoShape 6" id="6"/>
            <p:cNvSpPr/>
            <p:nvPr/>
          </p:nvSpPr>
          <p:spPr>
            <a:xfrm rot="-88773">
              <a:off x="40537" y="109857"/>
              <a:ext cx="8551335" cy="3250351"/>
            </a:xfrm>
            <a:prstGeom prst="rect">
              <a:avLst/>
            </a:prstGeom>
            <a:solidFill>
              <a:srgbClr val="5C67B6"/>
            </a:solidFill>
          </p:spPr>
        </p:sp>
        <p:sp>
          <p:nvSpPr>
            <p:cNvPr name="TextBox 7" id="7"/>
            <p:cNvSpPr txBox="true"/>
            <p:nvPr/>
          </p:nvSpPr>
          <p:spPr>
            <a:xfrm rot="-88773">
              <a:off x="662430" y="8753"/>
              <a:ext cx="7259940" cy="3569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9"/>
                </a:lnSpc>
                <a:spcBef>
                  <a:spcPct val="0"/>
                </a:spcBef>
              </a:pPr>
              <a:r>
                <a:rPr lang="en-US" sz="16042">
                  <a:solidFill>
                    <a:srgbClr val="202020"/>
                  </a:solidFill>
                  <a:latin typeface="Paalalabas Wide"/>
                </a:rPr>
                <a:t>DEMO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05530" y="7158003"/>
            <a:ext cx="8676940" cy="974215"/>
            <a:chOff x="0" y="0"/>
            <a:chExt cx="11569254" cy="129895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569254" cy="1298953"/>
              <a:chOff x="0" y="0"/>
              <a:chExt cx="9876354" cy="110888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877624" cy="1108880"/>
              </a:xfrm>
              <a:custGeom>
                <a:avLst/>
                <a:gdLst/>
                <a:ahLst/>
                <a:cxnLst/>
                <a:rect r="r" b="b" t="t" l="l"/>
                <a:pathLst>
                  <a:path h="1108880" w="9877624">
                    <a:moveTo>
                      <a:pt x="9323904" y="1108880"/>
                    </a:moveTo>
                    <a:lnTo>
                      <a:pt x="553720" y="1108880"/>
                    </a:lnTo>
                    <a:cubicBezTo>
                      <a:pt x="247650" y="1108880"/>
                      <a:pt x="0" y="860624"/>
                      <a:pt x="0" y="555077"/>
                    </a:cubicBezTo>
                    <a:cubicBezTo>
                      <a:pt x="0" y="248257"/>
                      <a:pt x="247650" y="0"/>
                      <a:pt x="553720" y="0"/>
                    </a:cubicBezTo>
                    <a:lnTo>
                      <a:pt x="9323904" y="0"/>
                    </a:lnTo>
                    <a:cubicBezTo>
                      <a:pt x="9629973" y="0"/>
                      <a:pt x="9877623" y="248257"/>
                      <a:pt x="9877623" y="555077"/>
                    </a:cubicBezTo>
                    <a:cubicBezTo>
                      <a:pt x="9876354" y="860624"/>
                      <a:pt x="9628704" y="1108880"/>
                      <a:pt x="9323904" y="110888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064172" y="159128"/>
              <a:ext cx="7440910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 spc="280">
                  <a:solidFill>
                    <a:srgbClr val="202020"/>
                  </a:solidFill>
                  <a:latin typeface="Paalalabas Wide"/>
                </a:rPr>
                <a:t>jackpot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24948" y="4693703"/>
            <a:ext cx="4115045" cy="2311907"/>
          </a:xfrm>
          <a:custGeom>
            <a:avLst/>
            <a:gdLst/>
            <a:ahLst/>
            <a:cxnLst/>
            <a:rect r="r" b="b" t="t" l="l"/>
            <a:pathLst>
              <a:path h="2311907" w="4115045">
                <a:moveTo>
                  <a:pt x="0" y="0"/>
                </a:moveTo>
                <a:lnTo>
                  <a:pt x="4115045" y="0"/>
                </a:lnTo>
                <a:lnTo>
                  <a:pt x="4115045" y="2311907"/>
                </a:lnTo>
                <a:lnTo>
                  <a:pt x="0" y="2311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734961">
            <a:off x="2968194" y="2320057"/>
            <a:ext cx="2493560" cy="2683871"/>
          </a:xfrm>
          <a:custGeom>
            <a:avLst/>
            <a:gdLst/>
            <a:ahLst/>
            <a:cxnLst/>
            <a:rect r="r" b="b" t="t" l="l"/>
            <a:pathLst>
              <a:path h="2683871" w="2493560">
                <a:moveTo>
                  <a:pt x="0" y="0"/>
                </a:moveTo>
                <a:lnTo>
                  <a:pt x="2493560" y="0"/>
                </a:lnTo>
                <a:lnTo>
                  <a:pt x="2493560" y="2683871"/>
                </a:lnTo>
                <a:lnTo>
                  <a:pt x="0" y="2683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5843">
            <a:off x="3515971" y="6198855"/>
            <a:ext cx="1952146" cy="2412765"/>
          </a:xfrm>
          <a:custGeom>
            <a:avLst/>
            <a:gdLst/>
            <a:ahLst/>
            <a:cxnLst/>
            <a:rect r="r" b="b" t="t" l="l"/>
            <a:pathLst>
              <a:path h="2412765" w="1952146">
                <a:moveTo>
                  <a:pt x="0" y="0"/>
                </a:moveTo>
                <a:lnTo>
                  <a:pt x="1952146" y="0"/>
                </a:lnTo>
                <a:lnTo>
                  <a:pt x="1952146" y="2412765"/>
                </a:lnTo>
                <a:lnTo>
                  <a:pt x="0" y="2412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67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47455" y="1524558"/>
            <a:ext cx="7092197" cy="2719703"/>
            <a:chOff x="0" y="0"/>
            <a:chExt cx="9456262" cy="3626271"/>
          </a:xfrm>
        </p:grpSpPr>
        <p:sp>
          <p:nvSpPr>
            <p:cNvPr name="AutoShape 3" id="3"/>
            <p:cNvSpPr/>
            <p:nvPr/>
          </p:nvSpPr>
          <p:spPr>
            <a:xfrm rot="41469">
              <a:off x="19181" y="56685"/>
              <a:ext cx="9417900" cy="3237067"/>
            </a:xfrm>
            <a:prstGeom prst="rect">
              <a:avLst/>
            </a:prstGeom>
            <a:solidFill>
              <a:srgbClr val="FFE27B"/>
            </a:solidFill>
          </p:spPr>
        </p:sp>
        <p:sp>
          <p:nvSpPr>
            <p:cNvPr name="TextBox 4" id="4"/>
            <p:cNvSpPr txBox="true"/>
            <p:nvPr/>
          </p:nvSpPr>
          <p:spPr>
            <a:xfrm rot="41469">
              <a:off x="189063" y="20243"/>
              <a:ext cx="9078137" cy="355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68"/>
                </a:lnSpc>
                <a:spcBef>
                  <a:spcPct val="0"/>
                </a:spcBef>
              </a:pPr>
              <a:r>
                <a:rPr lang="en-US" sz="15977">
                  <a:solidFill>
                    <a:srgbClr val="202020"/>
                  </a:solidFill>
                  <a:latin typeface="Paalalabas Wide"/>
                </a:rPr>
                <a:t>thank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471975">
            <a:off x="8948693" y="3455436"/>
            <a:ext cx="5112460" cy="2696179"/>
            <a:chOff x="0" y="0"/>
            <a:chExt cx="6816614" cy="3594905"/>
          </a:xfrm>
        </p:grpSpPr>
        <p:sp>
          <p:nvSpPr>
            <p:cNvPr name="AutoShape 6" id="6"/>
            <p:cNvSpPr/>
            <p:nvPr/>
          </p:nvSpPr>
          <p:spPr>
            <a:xfrm rot="-22597">
              <a:off x="10566" y="22299"/>
              <a:ext cx="6795483" cy="3237067"/>
            </a:xfrm>
            <a:prstGeom prst="rect">
              <a:avLst/>
            </a:prstGeom>
            <a:solidFill>
              <a:srgbClr val="EDECED"/>
            </a:solidFill>
          </p:spPr>
        </p:sp>
        <p:sp>
          <p:nvSpPr>
            <p:cNvPr name="TextBox 7" id="7"/>
            <p:cNvSpPr txBox="true"/>
            <p:nvPr/>
          </p:nvSpPr>
          <p:spPr>
            <a:xfrm rot="-22597">
              <a:off x="1006903" y="26656"/>
              <a:ext cx="5139734" cy="355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68"/>
                </a:lnSpc>
                <a:spcBef>
                  <a:spcPct val="0"/>
                </a:spcBef>
              </a:pPr>
              <a:r>
                <a:rPr lang="en-US" sz="15977">
                  <a:solidFill>
                    <a:srgbClr val="202020"/>
                  </a:solidFill>
                  <a:latin typeface="Paalalabas Wide"/>
                </a:rPr>
                <a:t>you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12488" y="6129860"/>
            <a:ext cx="9762132" cy="2732694"/>
            <a:chOff x="0" y="0"/>
            <a:chExt cx="13016176" cy="3643592"/>
          </a:xfrm>
        </p:grpSpPr>
        <p:sp>
          <p:nvSpPr>
            <p:cNvPr name="AutoShape 9" id="9"/>
            <p:cNvSpPr/>
            <p:nvPr/>
          </p:nvSpPr>
          <p:spPr>
            <a:xfrm rot="72398">
              <a:off x="32648" y="136004"/>
              <a:ext cx="12950881" cy="3237067"/>
            </a:xfrm>
            <a:prstGeom prst="rect">
              <a:avLst/>
            </a:prstGeom>
            <a:solidFill>
              <a:srgbClr val="3A9D76"/>
            </a:solidFill>
          </p:spPr>
        </p:sp>
        <p:sp>
          <p:nvSpPr>
            <p:cNvPr name="TextBox 10" id="10"/>
            <p:cNvSpPr txBox="true"/>
            <p:nvPr/>
          </p:nvSpPr>
          <p:spPr>
            <a:xfrm rot="72398">
              <a:off x="947979" y="-24306"/>
              <a:ext cx="11101375" cy="355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68"/>
                </a:lnSpc>
                <a:spcBef>
                  <a:spcPct val="0"/>
                </a:spcBef>
              </a:pPr>
              <a:r>
                <a:rPr lang="en-US" sz="15977">
                  <a:solidFill>
                    <a:srgbClr val="202020"/>
                  </a:solidFill>
                  <a:latin typeface="Paalalabas Wide"/>
                </a:rPr>
                <a:t>playing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84449" y="5031486"/>
            <a:ext cx="3119505" cy="1760750"/>
            <a:chOff x="0" y="0"/>
            <a:chExt cx="4159340" cy="2347667"/>
          </a:xfrm>
        </p:grpSpPr>
        <p:sp>
          <p:nvSpPr>
            <p:cNvPr name="AutoShape 12" id="12"/>
            <p:cNvSpPr/>
            <p:nvPr/>
          </p:nvSpPr>
          <p:spPr>
            <a:xfrm rot="245089">
              <a:off x="64155" y="141102"/>
              <a:ext cx="4031031" cy="1945005"/>
            </a:xfrm>
            <a:prstGeom prst="rect">
              <a:avLst/>
            </a:prstGeom>
            <a:solidFill>
              <a:srgbClr val="FF4F63"/>
            </a:solidFill>
          </p:spPr>
        </p:sp>
        <p:sp>
          <p:nvSpPr>
            <p:cNvPr name="TextBox 13" id="13"/>
            <p:cNvSpPr txBox="true"/>
            <p:nvPr/>
          </p:nvSpPr>
          <p:spPr>
            <a:xfrm rot="245089">
              <a:off x="366328" y="94349"/>
              <a:ext cx="3383688" cy="2135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>
                  <a:solidFill>
                    <a:srgbClr val="202020"/>
                  </a:solidFill>
                  <a:latin typeface="Paalalabas Wide"/>
                </a:rPr>
                <a:t>for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491838">
            <a:off x="2009781" y="2807190"/>
            <a:ext cx="4112429" cy="2243143"/>
          </a:xfrm>
          <a:custGeom>
            <a:avLst/>
            <a:gdLst/>
            <a:ahLst/>
            <a:cxnLst/>
            <a:rect r="r" b="b" t="t" l="l"/>
            <a:pathLst>
              <a:path h="2243143" w="4112429">
                <a:moveTo>
                  <a:pt x="0" y="0"/>
                </a:moveTo>
                <a:lnTo>
                  <a:pt x="4112429" y="0"/>
                </a:lnTo>
                <a:lnTo>
                  <a:pt x="4112429" y="2243143"/>
                </a:lnTo>
                <a:lnTo>
                  <a:pt x="0" y="224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35645">
            <a:off x="12036022" y="5242734"/>
            <a:ext cx="3514484" cy="2492089"/>
          </a:xfrm>
          <a:custGeom>
            <a:avLst/>
            <a:gdLst/>
            <a:ahLst/>
            <a:cxnLst/>
            <a:rect r="r" b="b" t="t" l="l"/>
            <a:pathLst>
              <a:path h="2492089" w="3514484">
                <a:moveTo>
                  <a:pt x="0" y="0"/>
                </a:moveTo>
                <a:lnTo>
                  <a:pt x="3514484" y="0"/>
                </a:lnTo>
                <a:lnTo>
                  <a:pt x="3514484" y="2492089"/>
                </a:lnTo>
                <a:lnTo>
                  <a:pt x="0" y="2492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DAF0BivWh9c</dc:identifier>
  <dcterms:modified xsi:type="dcterms:W3CDTF">2011-08-01T06:04:30Z</dcterms:modified>
  <cp:revision>1</cp:revision>
  <dc:title>Dark Colorful Stickers and Badges Word Puzzle Game Fun Presentation</dc:title>
</cp:coreProperties>
</file>